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3GP" ContentType="video/3gpp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0" r:id="rId4"/>
    <p:sldId id="258" r:id="rId5"/>
    <p:sldId id="279" r:id="rId6"/>
    <p:sldId id="259" r:id="rId7"/>
    <p:sldId id="260" r:id="rId8"/>
    <p:sldId id="272" r:id="rId9"/>
    <p:sldId id="266" r:id="rId10"/>
    <p:sldId id="261" r:id="rId11"/>
    <p:sldId id="273" r:id="rId12"/>
    <p:sldId id="262" r:id="rId13"/>
    <p:sldId id="274" r:id="rId14"/>
    <p:sldId id="263" r:id="rId15"/>
    <p:sldId id="275" r:id="rId16"/>
    <p:sldId id="264" r:id="rId17"/>
    <p:sldId id="267" r:id="rId18"/>
    <p:sldId id="281" r:id="rId19"/>
    <p:sldId id="265" r:id="rId20"/>
    <p:sldId id="277" r:id="rId21"/>
    <p:sldId id="278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1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3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1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C92194EC-6DA8-4C21-80EA-307A2790EA8A}" type="datetimeFigureOut">
              <a:rPr lang="en-US" smtClean="0"/>
              <a:t>6/3/2018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E6B512F2-5599-4FF9-B8FC-DDAA9EF204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31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194EC-6DA8-4C21-80EA-307A2790EA8A}" type="datetimeFigureOut">
              <a:rPr lang="en-US" smtClean="0"/>
              <a:t>6/3/2018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512F2-5599-4FF9-B8FC-DDAA9EF204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5" y="274642"/>
            <a:ext cx="1777471" cy="559276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194EC-6DA8-4C21-80EA-307A2790EA8A}" type="datetimeFigureOut">
              <a:rPr lang="en-US" smtClean="0"/>
              <a:t>6/3/2018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512F2-5599-4FF9-B8FC-DDAA9EF204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194EC-6DA8-4C21-80EA-307A2790EA8A}" type="datetimeFigureOut">
              <a:rPr lang="en-US" smtClean="0"/>
              <a:t>6/3/2018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512F2-5599-4FF9-B8FC-DDAA9EF204D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194EC-6DA8-4C21-80EA-307A2790EA8A}" type="datetimeFigureOut">
              <a:rPr lang="en-US" smtClean="0"/>
              <a:t>6/3/2018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512F2-5599-4FF9-B8FC-DDAA9EF204D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3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3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194EC-6DA8-4C21-80EA-307A2790EA8A}" type="datetimeFigureOut">
              <a:rPr lang="en-US" smtClean="0"/>
              <a:t>6/3/2018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512F2-5599-4FF9-B8FC-DDAA9EF204D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9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2" y="1444295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444295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194EC-6DA8-4C21-80EA-307A2790EA8A}" type="datetimeFigureOut">
              <a:rPr lang="en-US" smtClean="0"/>
              <a:t>6/3/2018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512F2-5599-4FF9-B8FC-DDAA9EF204D6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194EC-6DA8-4C21-80EA-307A2790EA8A}" type="datetimeFigureOut">
              <a:rPr lang="en-US" smtClean="0"/>
              <a:t>6/3/2018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512F2-5599-4FF9-B8FC-DDAA9EF204D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194EC-6DA8-4C21-80EA-307A2790EA8A}" type="datetimeFigureOut">
              <a:rPr lang="en-US" smtClean="0"/>
              <a:t>6/3/2018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512F2-5599-4FF9-B8FC-DDAA9EF204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C92194EC-6DA8-4C21-80EA-307A2790EA8A}" type="datetimeFigureOut">
              <a:rPr lang="en-US" smtClean="0"/>
              <a:t>6/3/2018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512F2-5599-4FF9-B8FC-DDAA9EF204D6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4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C92194EC-6DA8-4C21-80EA-307A2790EA8A}" type="datetimeFigureOut">
              <a:rPr lang="en-US" smtClean="0"/>
              <a:t>6/3/2018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4" y="6407946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E6B512F2-5599-4FF9-B8FC-DDAA9EF204D6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4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8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3" y="5791254"/>
            <a:ext cx="3402315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6" y="5787740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8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3" y="5791254"/>
            <a:ext cx="3402315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6" y="5787740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30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C92194EC-6DA8-4C21-80EA-307A2790EA8A}" type="datetimeFigureOut">
              <a:rPr lang="en-US" smtClean="0"/>
              <a:t>6/3/2018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4" y="6407946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6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E6B512F2-5599-4FF9-B8FC-DDAA9EF204D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2.wmf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3GP"/><Relationship Id="rId1" Type="http://schemas.microsoft.com/office/2007/relationships/media" Target="../media/media1.3GP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jpe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Hidrodinâmica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6112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3" t="3718" r="3676" b="37884"/>
          <a:stretch/>
        </p:blipFill>
        <p:spPr>
          <a:xfrm>
            <a:off x="169996" y="228600"/>
            <a:ext cx="892688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7619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33"/>
          <a:stretch/>
        </p:blipFill>
        <p:spPr>
          <a:xfrm>
            <a:off x="140443" y="838200"/>
            <a:ext cx="8863117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4297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3" t="3854" r="6847" b="52564"/>
          <a:stretch/>
        </p:blipFill>
        <p:spPr>
          <a:xfrm>
            <a:off x="381000" y="304800"/>
            <a:ext cx="8077200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6100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6" t="48462" r="3673" b="4102"/>
          <a:stretch/>
        </p:blipFill>
        <p:spPr>
          <a:xfrm>
            <a:off x="152400" y="685800"/>
            <a:ext cx="8697179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8724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6" t="3333" r="5260" b="66410"/>
          <a:stretch/>
        </p:blipFill>
        <p:spPr>
          <a:xfrm>
            <a:off x="764930" y="228600"/>
            <a:ext cx="7772401" cy="3810000"/>
          </a:xfrm>
          <a:prstGeom prst="rect">
            <a:avLst/>
          </a:prstGeom>
        </p:spPr>
      </p:pic>
      <p:pic>
        <p:nvPicPr>
          <p:cNvPr id="1026" name="Picture 2" descr="http://www.aviation-history.com/theory/venturi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114800"/>
            <a:ext cx="314325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78611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7" t="33590" r="2185"/>
          <a:stretch/>
        </p:blipFill>
        <p:spPr>
          <a:xfrm>
            <a:off x="762000" y="0"/>
            <a:ext cx="79394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1996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1" t="4423" r="1590" b="40192"/>
          <a:stretch/>
        </p:blipFill>
        <p:spPr>
          <a:xfrm>
            <a:off x="838200" y="76200"/>
            <a:ext cx="7710854" cy="6172200"/>
          </a:xfrm>
          <a:prstGeom prst="rect">
            <a:avLst/>
          </a:prstGeom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C2610535-398F-4DD2-9C0E-696C27BED99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7325263"/>
              </p:ext>
            </p:extLst>
          </p:nvPr>
        </p:nvGraphicFramePr>
        <p:xfrm>
          <a:off x="4794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Equation" r:id="rId4" imgW="114120" imgH="177480" progId="Equation.DSMT4">
                  <p:embed/>
                </p:oleObj>
              </mc:Choice>
              <mc:Fallback>
                <p:oleObj name="Equation" r:id="rId4" imgW="1141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794250" y="2371725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237513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ernoulli_s_Principle_Experiments360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3840" y="990599"/>
            <a:ext cx="8747760" cy="492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7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ow_Do_Birds_Fly_720p">
            <a:hlinkClick r:id="" action="ppaction://media"/>
            <a:extLst>
              <a:ext uri="{FF2B5EF4-FFF2-40B4-BE49-F238E27FC236}">
                <a16:creationId xmlns:a16="http://schemas.microsoft.com/office/drawing/2014/main" id="{F4D332C9-E08F-42AB-A10E-4EB6A0E76F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51" y="1219200"/>
            <a:ext cx="9144000" cy="489058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BE607CE-E08B-4FC3-8F51-D5B8694E0A97}"/>
                  </a:ext>
                </a:extLst>
              </p:cNvPr>
              <p:cNvSpPr/>
              <p:nvPr/>
            </p:nvSpPr>
            <p:spPr>
              <a:xfrm>
                <a:off x="2677269" y="67319"/>
                <a:ext cx="3789462" cy="898964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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BE607CE-E08B-4FC3-8F51-D5B8694E0A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7269" y="67319"/>
                <a:ext cx="3789462" cy="8989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1583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3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2" b="49487"/>
          <a:stretch/>
        </p:blipFill>
        <p:spPr>
          <a:xfrm>
            <a:off x="140443" y="237392"/>
            <a:ext cx="8863117" cy="601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54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3" t="14471" b="57692"/>
          <a:stretch/>
        </p:blipFill>
        <p:spPr>
          <a:xfrm>
            <a:off x="0" y="978932"/>
            <a:ext cx="9067800" cy="441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57200" y="609600"/>
            <a:ext cx="4054838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1) </a:t>
            </a:r>
            <a:r>
              <a:rPr lang="en-US" dirty="0" err="1"/>
              <a:t>Fluidos</a:t>
            </a:r>
            <a:r>
              <a:rPr lang="en-US" dirty="0"/>
              <a:t> </a:t>
            </a:r>
            <a:r>
              <a:rPr lang="en-US" dirty="0" err="1"/>
              <a:t>ideais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movimento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77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2" t="51410" r="4566" b="26419"/>
          <a:stretch/>
        </p:blipFill>
        <p:spPr>
          <a:xfrm>
            <a:off x="152400" y="2971800"/>
            <a:ext cx="8534400" cy="28399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" t="11789" r="50791" b="71556"/>
          <a:stretch/>
        </p:blipFill>
        <p:spPr>
          <a:xfrm>
            <a:off x="2667000" y="457200"/>
            <a:ext cx="4040172" cy="212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50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2" t="74473" r="4566"/>
          <a:stretch/>
        </p:blipFill>
        <p:spPr>
          <a:xfrm>
            <a:off x="0" y="2954214"/>
            <a:ext cx="8534400" cy="32698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" t="11789" r="50791" b="71556"/>
          <a:stretch/>
        </p:blipFill>
        <p:spPr>
          <a:xfrm>
            <a:off x="2819400" y="457200"/>
            <a:ext cx="4040172" cy="212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09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6" t="42384" r="10308" b="10375"/>
          <a:stretch/>
        </p:blipFill>
        <p:spPr>
          <a:xfrm>
            <a:off x="1219200" y="1269023"/>
            <a:ext cx="6432064" cy="48240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609600"/>
            <a:ext cx="4054838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2) </a:t>
            </a:r>
            <a:r>
              <a:rPr lang="en-US" dirty="0" err="1"/>
              <a:t>Escoamento</a:t>
            </a:r>
            <a:r>
              <a:rPr lang="en-US" dirty="0"/>
              <a:t> de um </a:t>
            </a:r>
            <a:r>
              <a:rPr lang="en-US" dirty="0" err="1"/>
              <a:t>fluido</a:t>
            </a:r>
            <a:r>
              <a:rPr lang="en-US" dirty="0"/>
              <a:t> ideal</a:t>
            </a:r>
          </a:p>
        </p:txBody>
      </p:sp>
      <p:pic>
        <p:nvPicPr>
          <p:cNvPr id="5" name="ESCOAMENTO_EM_TUBOS_Regime_Laminar_Regime_Turbulento240p.3G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53000" y="4343400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90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3" t="5385" r="5260" b="49071"/>
          <a:stretch/>
        </p:blipFill>
        <p:spPr>
          <a:xfrm>
            <a:off x="1143000" y="304800"/>
            <a:ext cx="7467600" cy="579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3222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3" t="50765" r="5260" b="16153"/>
          <a:stretch/>
        </p:blipFill>
        <p:spPr>
          <a:xfrm>
            <a:off x="990600" y="457200"/>
            <a:ext cx="7086600" cy="365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4281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" t="4038" r="4764" b="33590"/>
          <a:stretch/>
        </p:blipFill>
        <p:spPr>
          <a:xfrm>
            <a:off x="838200" y="228600"/>
            <a:ext cx="7728201" cy="606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10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4" t="7989" r="5260" b="51796"/>
          <a:stretch/>
        </p:blipFill>
        <p:spPr>
          <a:xfrm>
            <a:off x="304800" y="1371600"/>
            <a:ext cx="8423323" cy="45602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609600"/>
            <a:ext cx="5715000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/>
              <a:t>Linhas</a:t>
            </a:r>
            <a:r>
              <a:rPr lang="en-US" dirty="0"/>
              <a:t> de </a:t>
            </a:r>
            <a:r>
              <a:rPr lang="en-US" dirty="0" err="1"/>
              <a:t>corente</a:t>
            </a:r>
            <a:r>
              <a:rPr lang="en-US" dirty="0"/>
              <a:t> e a </a:t>
            </a:r>
            <a:r>
              <a:rPr lang="en-US" dirty="0" err="1"/>
              <a:t>equação</a:t>
            </a:r>
            <a:r>
              <a:rPr lang="en-US" dirty="0"/>
              <a:t> de </a:t>
            </a:r>
            <a:r>
              <a:rPr lang="en-US" dirty="0" err="1"/>
              <a:t>continuidade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7972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7" t="52675" b="5563"/>
          <a:stretch/>
        </p:blipFill>
        <p:spPr>
          <a:xfrm>
            <a:off x="76200" y="1143000"/>
            <a:ext cx="8839200" cy="5105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609600"/>
            <a:ext cx="4054838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/>
              <a:t>Linhas</a:t>
            </a:r>
            <a:r>
              <a:rPr lang="en-US" dirty="0"/>
              <a:t> de </a:t>
            </a:r>
            <a:r>
              <a:rPr lang="en-US" dirty="0" err="1"/>
              <a:t>corrente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603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14_Porsche_911_Turbo_Aerodynamics_Engineering_video720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613" y="304800"/>
            <a:ext cx="9009034" cy="5105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93" t="24775" r="14119" b="64138"/>
          <a:stretch/>
        </p:blipFill>
        <p:spPr>
          <a:xfrm>
            <a:off x="3525715" y="5413131"/>
            <a:ext cx="5222631" cy="125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561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0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229</TotalTime>
  <Words>36</Words>
  <Application>Microsoft Office PowerPoint</Application>
  <PresentationFormat>On-screen Show (4:3)</PresentationFormat>
  <Paragraphs>6</Paragraphs>
  <Slides>21</Slides>
  <Notes>0</Notes>
  <HiddenSlides>0</HiddenSlides>
  <MMClips>4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Cambria Math</vt:lpstr>
      <vt:lpstr>Lucida Sans Unicode</vt:lpstr>
      <vt:lpstr>Symbol</vt:lpstr>
      <vt:lpstr>Verdana</vt:lpstr>
      <vt:lpstr>Wingdings 2</vt:lpstr>
      <vt:lpstr>Wingdings 3</vt:lpstr>
      <vt:lpstr>Concourse</vt:lpstr>
      <vt:lpstr>MathType 6.0 Equation</vt:lpstr>
      <vt:lpstr>Hidrodinâmica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Hidrodinâmica</dc:title>
  <dc:creator>VictorB</dc:creator>
  <cp:lastModifiedBy>Victor Brasil</cp:lastModifiedBy>
  <cp:revision>24</cp:revision>
  <dcterms:created xsi:type="dcterms:W3CDTF">2013-06-05T01:58:29Z</dcterms:created>
  <dcterms:modified xsi:type="dcterms:W3CDTF">2018-06-03T23:40:02Z</dcterms:modified>
</cp:coreProperties>
</file>